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9" r:id="rId4"/>
    <p:sldId id="261" r:id="rId5"/>
    <p:sldId id="257" r:id="rId6"/>
    <p:sldId id="259" r:id="rId7"/>
    <p:sldId id="262" r:id="rId8"/>
    <p:sldId id="263" r:id="rId9"/>
    <p:sldId id="266" r:id="rId10"/>
    <p:sldId id="273" r:id="rId11"/>
    <p:sldId id="264" r:id="rId12"/>
    <p:sldId id="265" r:id="rId13"/>
    <p:sldId id="272" r:id="rId14"/>
    <p:sldId id="271" r:id="rId15"/>
    <p:sldId id="270" r:id="rId16"/>
    <p:sldId id="275" r:id="rId17"/>
    <p:sldId id="267" r:id="rId18"/>
    <p:sldId id="276" r:id="rId19"/>
    <p:sldId id="278" r:id="rId20"/>
    <p:sldId id="280" r:id="rId21"/>
    <p:sldId id="281" r:id="rId22"/>
    <p:sldId id="282" r:id="rId23"/>
    <p:sldId id="284" r:id="rId24"/>
    <p:sldId id="285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E41"/>
    <a:srgbClr val="FF5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6" autoAdjust="0"/>
    <p:restoredTop sz="97013"/>
  </p:normalViewPr>
  <p:slideViewPr>
    <p:cSldViewPr snapToGrid="0">
      <p:cViewPr varScale="1">
        <p:scale>
          <a:sx n="87" d="100"/>
          <a:sy n="87" d="100"/>
        </p:scale>
        <p:origin x="545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80F30-43BF-4761-9855-1E58734DC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E56F6-13D6-4EE4-A5ED-7EB7E1013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95EA0-C49F-4A25-AA3D-B9A6B5D37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7809-5E15-4F61-8434-BBEF4BCC2E40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5D60D-A9E6-4C1D-9C00-3D3C72EA0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80BF1-E481-4D51-9752-EF0E09EF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2EAB-D9CE-4582-BC12-173A9104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46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982F7-66F9-4923-B32F-A9E3DE92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BC912-09AE-44F3-9061-B1271457E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6AAA6-A542-47E5-ADDB-24C83D49B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7809-5E15-4F61-8434-BBEF4BCC2E40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6BECB-E625-4AC1-BD76-E3FBF034B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E9DD4-D251-4DC7-A55F-C0C1AFBBC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2EAB-D9CE-4582-BC12-173A9104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4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E6E074-D27D-43A4-9929-5A3C06731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D31DFF-2374-4EC8-86A7-9D5EA273A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D4BB7-2540-4055-B942-58BC30E0A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7809-5E15-4F61-8434-BBEF4BCC2E40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00EF8-A5F8-4BD0-A7B3-D7355A6C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92026-8EF6-43DF-A7B1-887439183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2EAB-D9CE-4582-BC12-173A9104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71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2113B-F151-4C3E-BF8A-911875240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632AB-8F0A-4517-BD2B-7D0CAFF0C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5BE18-8B29-4E6F-8455-E82DC2F4C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7809-5E15-4F61-8434-BBEF4BCC2E40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B01C2-A901-47EA-9B90-CCE29789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5A89E-C1F2-4602-8728-9A825739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2EAB-D9CE-4582-BC12-173A9104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0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EFF47-7BBB-4CA2-8A64-7104DD98B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B897-1B5C-43F7-AA51-AF117EF03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3CD6D-661E-4393-A859-227BD6792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7809-5E15-4F61-8434-BBEF4BCC2E40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914BE-A1CA-47BA-A96C-8572E1AB5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5F682-0FDE-4D09-94C8-BD7F59D7F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2EAB-D9CE-4582-BC12-173A9104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6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B7245-9726-4C29-A6E7-5EB754246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1C34E-450B-484D-8FC5-B4E3B5E6D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F36AC-B4DC-49DC-A940-FD249C8BD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85823-8836-4C7A-B7DA-35A8C3A3C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7809-5E15-4F61-8434-BBEF4BCC2E40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F21BD-F211-4528-808A-4DF63E31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07BEF-3902-4519-858A-63B9DE3C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2EAB-D9CE-4582-BC12-173A9104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41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0E792-BA48-4531-9965-5B12EEE38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3AB0B-E52C-4B34-896D-CE2AA1C8B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84086-EE55-42B6-92C5-5481C1C08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B37FD4-BBFE-4DB1-B58A-A814CA4FC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43A73C-C1DD-4842-8819-0144BEFB7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1F24CE-6BE5-41D8-B84C-DE568B847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7809-5E15-4F61-8434-BBEF4BCC2E40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570338-DEDE-4D79-A645-3CE8A6E1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CE635B-5279-46DE-9C48-09B03B8B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2EAB-D9CE-4582-BC12-173A9104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7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DBB9-A6D7-489D-ADCB-AE6D7434F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E39853-02C6-45F8-ABF5-23128AA24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7809-5E15-4F61-8434-BBEF4BCC2E40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2CB88-BEC0-4C2C-A1BD-7B58FFBC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B9453-2E7A-4C21-9AA6-68F85602F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2EAB-D9CE-4582-BC12-173A9104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0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909BA7-B542-43A9-B9C2-DEF5039C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7809-5E15-4F61-8434-BBEF4BCC2E40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8D3B2B-CD0E-4AD8-895E-28B003FB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11E87-664D-4E45-96D6-CEFCF855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2EAB-D9CE-4582-BC12-173A9104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38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850AE-A08F-4C00-9497-D39DF0DC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3A44B-E5E6-48D0-B15C-869EC8887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94C65-EB03-41F5-9CFD-35DD2F2A6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E8E3F-AAB1-4851-928D-6FF73140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7809-5E15-4F61-8434-BBEF4BCC2E40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7E70B-A4DB-4058-BA65-EF1B688B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895D4-8C7E-45B7-A980-87874D7A3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2EAB-D9CE-4582-BC12-173A9104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20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943DB-6946-496E-A98A-37EE2DDA9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196AAB-52A6-4FAD-A50C-BE0BB9604F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542DE-7918-47A4-A47A-DAE327790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BBC96-B627-435D-9992-F5B1CC940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7809-5E15-4F61-8434-BBEF4BCC2E40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D338B-ABC7-41C0-A71E-F979C9F3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CC8439-E17F-4E61-BDA1-BE5703528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92EAB-D9CE-4582-BC12-173A9104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92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04742-5E4D-48EA-A2D7-4ED20A91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8B41C-3365-4D1D-8243-103597B89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B8C8E-D781-4F7C-8C1B-907918C70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D7809-5E15-4F61-8434-BBEF4BCC2E40}" type="datetimeFigureOut">
              <a:rPr lang="en-US" smtClean="0"/>
              <a:t>1/3/2019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F830A-D2CF-4173-99B6-73BFF667C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A648D-5A16-449C-93BA-2189926FC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92EAB-D9CE-4582-BC12-173A9104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3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32" name="Picture 31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Parallelogram 33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487973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30119" y="2014580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703934" y="1964829"/>
            <a:ext cx="5783763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195421" y="603094"/>
            <a:ext cx="673646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041E41"/>
                </a:solidFill>
              </a:rPr>
              <a:t>LET THE COMPETITION SLEEP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22910" y="1058529"/>
            <a:ext cx="668148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FF5000"/>
                </a:solidFill>
              </a:rPr>
              <a:t>WHILE YOU PREPARE.</a:t>
            </a:r>
          </a:p>
        </p:txBody>
      </p:sp>
    </p:spTree>
    <p:extLst>
      <p:ext uri="{BB962C8B-B14F-4D97-AF65-F5344CB8AC3E}">
        <p14:creationId xmlns:p14="http://schemas.microsoft.com/office/powerpoint/2010/main" val="2515914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0119" y="1526607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703934" y="1476856"/>
            <a:ext cx="5731009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34" name="Picture 33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Parallelogram 35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115750" y="213790"/>
            <a:ext cx="6736466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041E41"/>
                </a:solidFill>
              </a:rPr>
              <a:t>WALK INTO YOUR NEXT INTERVIEW </a:t>
            </a:r>
            <a:endParaRPr lang="en-US" sz="3200" b="1" dirty="0">
              <a:solidFill>
                <a:srgbClr val="041E4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116003" y="709749"/>
            <a:ext cx="686719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5000"/>
                </a:solidFill>
              </a:rPr>
              <a:t>CONFIDENT YOU’LL CRUSH IT.</a:t>
            </a:r>
            <a:endParaRPr lang="en-US" sz="4000" b="1" dirty="0">
              <a:solidFill>
                <a:srgbClr val="FF5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03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0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30119" y="1526607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703935" y="1476856"/>
            <a:ext cx="575299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146391" y="205534"/>
            <a:ext cx="673646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041E41"/>
                </a:solidFill>
              </a:rPr>
              <a:t>YOUR CAREER IS A BLANK CANVAS.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122125" y="666003"/>
            <a:ext cx="686719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4800" b="1" dirty="0">
                <a:solidFill>
                  <a:srgbClr val="FF5000"/>
                </a:solidFill>
              </a:rPr>
              <a:t>WHAT WILL YOU CREATE?</a:t>
            </a:r>
            <a:endParaRPr lang="en-US" sz="4800" b="1" dirty="0">
              <a:solidFill>
                <a:srgbClr val="FF5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35" name="Picture 34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Parallelogram 36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69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0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30119" y="1526607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703934" y="1476856"/>
            <a:ext cx="5766179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36" name="Picture 35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Parallelogram 37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146391" y="205534"/>
            <a:ext cx="673646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041E41"/>
                </a:solidFill>
              </a:rPr>
              <a:t>YOUR CAREER IS A BLANK CANVAS.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122125" y="666003"/>
            <a:ext cx="686719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4800" b="1" dirty="0">
                <a:solidFill>
                  <a:srgbClr val="FF5000"/>
                </a:solidFill>
              </a:rPr>
              <a:t>WHAT WILL YOU CREATE?</a:t>
            </a:r>
            <a:endParaRPr lang="en-US" sz="4800" b="1" dirty="0">
              <a:solidFill>
                <a:srgbClr val="FF5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6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-19598" y="-4396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10521" y="1522211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-695305" y="-64371"/>
            <a:ext cx="845061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41E41"/>
                </a:solidFill>
              </a:rPr>
              <a:t>TELL YOUR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84337" y="1472460"/>
            <a:ext cx="5757386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20191" y="545553"/>
            <a:ext cx="6619626" cy="11310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700" b="1" dirty="0">
                <a:solidFill>
                  <a:srgbClr val="FF5000"/>
                </a:solidFill>
              </a:rPr>
              <a:t>CAREER STORY.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34" name="Picture 33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Parallelogram 35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62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46398" y="0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976517" y="1526607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1885576" y="78865"/>
            <a:ext cx="84506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1E41"/>
                </a:solidFill>
              </a:rPr>
              <a:t>DON’T JUST OWN YOUR UNIQUENESS,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3250333" y="1476856"/>
            <a:ext cx="5757386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882097" y="295239"/>
            <a:ext cx="6619626" cy="14311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700" b="1" dirty="0">
                <a:solidFill>
                  <a:srgbClr val="FF5000"/>
                </a:solidFill>
              </a:rPr>
              <a:t>SHOW IT OFF.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36" name="Picture 35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Parallelogram 37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92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27" name="Picture 26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Parallelogram 28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46398" y="0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76517" y="1526607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430648" y="-36885"/>
            <a:ext cx="726787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1E41"/>
                </a:solidFill>
              </a:rPr>
              <a:t>SHOW EMPLOYERS YOU’RE</a:t>
            </a:r>
            <a:endParaRPr lang="en-US" sz="4000" b="1" dirty="0">
              <a:solidFill>
                <a:srgbClr val="041E4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3250332" y="1476856"/>
            <a:ext cx="5788159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882097" y="804531"/>
            <a:ext cx="661962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5000"/>
                </a:solidFill>
              </a:rPr>
              <a:t>NO MATTER WHAT IT IS.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2784475" y="414064"/>
            <a:ext cx="6736466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>
                <a:solidFill>
                  <a:srgbClr val="041E41"/>
                </a:solidFill>
              </a:rPr>
              <a:t>THE BEST AT WHAT YOU DO, </a:t>
            </a:r>
          </a:p>
        </p:txBody>
      </p:sp>
    </p:spTree>
    <p:extLst>
      <p:ext uri="{BB962C8B-B14F-4D97-AF65-F5344CB8AC3E}">
        <p14:creationId xmlns:p14="http://schemas.microsoft.com/office/powerpoint/2010/main" val="3274545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30119" y="1526607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-34725" y="102015"/>
            <a:ext cx="7267874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500" b="1" dirty="0">
                <a:solidFill>
                  <a:srgbClr val="041E41"/>
                </a:solidFill>
              </a:rPr>
              <a:t>YOUR FUTURE IS BUILT 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703934" y="1476856"/>
            <a:ext cx="5774971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31545" y="665631"/>
            <a:ext cx="6804784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5000"/>
                </a:solidFill>
              </a:rPr>
              <a:t>WHAT YOU DO TODAY.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27" name="Picture 26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Parallelogram 28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62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546398" y="0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976517" y="1526607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982244" y="413122"/>
            <a:ext cx="622751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>
                <a:solidFill>
                  <a:srgbClr val="041E41"/>
                </a:solidFill>
              </a:rPr>
              <a:t>WHAT YOU CAN DO IS MORE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3944109" y="-134572"/>
            <a:ext cx="4303782" cy="861774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800" b="1" dirty="0">
                <a:solidFill>
                  <a:srgbClr val="041E41"/>
                </a:solidFill>
              </a:rPr>
              <a:t>SHOWING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3250332" y="1476856"/>
            <a:ext cx="5735405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716699" y="804651"/>
            <a:ext cx="675860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5000"/>
                </a:solidFill>
              </a:rPr>
              <a:t>POWERFUL THAN TELLING.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36" name="Picture 35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Parallelogram 37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06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19" name="Picture 18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Parallelogram 20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576657" y="888023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06776" y="2414630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401984" y="1312630"/>
            <a:ext cx="762880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800" b="1" dirty="0">
                <a:solidFill>
                  <a:srgbClr val="FF5000"/>
                </a:solidFill>
              </a:rPr>
              <a:t>CAREER PATH.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2653982" y="764996"/>
            <a:ext cx="6884036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6000" b="1" dirty="0">
                <a:solidFill>
                  <a:srgbClr val="041E41"/>
                </a:solidFill>
              </a:rPr>
              <a:t>OWN YOUR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3280591" y="2364879"/>
            <a:ext cx="5731009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</p:spTree>
    <p:extLst>
      <p:ext uri="{BB962C8B-B14F-4D97-AF65-F5344CB8AC3E}">
        <p14:creationId xmlns:p14="http://schemas.microsoft.com/office/powerpoint/2010/main" val="698721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661" y="804496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40780" y="2331103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-164012" y="1194468"/>
            <a:ext cx="762880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5000"/>
                </a:solidFill>
              </a:rPr>
              <a:t>THE PREPARED.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87986" y="751009"/>
            <a:ext cx="6884036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 dirty="0">
                <a:solidFill>
                  <a:srgbClr val="041E41"/>
                </a:solidFill>
              </a:rPr>
              <a:t>OPPORTUNITY FAVORS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714595" y="2281352"/>
            <a:ext cx="5774971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25" name="Picture 24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00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28" name="Picture 27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Parallelogram 29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069" y="-4297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31188" y="1522310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705004" y="1472559"/>
            <a:ext cx="581014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161771" y="-15843"/>
            <a:ext cx="673646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>
                <a:solidFill>
                  <a:srgbClr val="041E41"/>
                </a:solidFill>
              </a:rPr>
              <a:t>PREPARATION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189260" y="635711"/>
            <a:ext cx="668148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FF5000"/>
                </a:solidFill>
              </a:rPr>
              <a:t>BUILDS CONFIDENCE.</a:t>
            </a:r>
          </a:p>
        </p:txBody>
      </p:sp>
    </p:spTree>
    <p:extLst>
      <p:ext uri="{BB962C8B-B14F-4D97-AF65-F5344CB8AC3E}">
        <p14:creationId xmlns:p14="http://schemas.microsoft.com/office/powerpoint/2010/main" val="4014482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46398" y="0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76517" y="1526607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3250332" y="1476856"/>
            <a:ext cx="5735405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25" name="Picture 24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684237" y="401457"/>
            <a:ext cx="6824643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7000" b="1" dirty="0">
                <a:solidFill>
                  <a:srgbClr val="FF5000"/>
                </a:solidFill>
              </a:rPr>
              <a:t>TO CREATE ITSELF.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2936240" y="50598"/>
            <a:ext cx="6319520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200" b="1" dirty="0">
                <a:solidFill>
                  <a:srgbClr val="041E41"/>
                </a:solidFill>
              </a:rPr>
              <a:t>YOUR CAREER ISN’T GOING</a:t>
            </a:r>
          </a:p>
        </p:txBody>
      </p:sp>
    </p:spTree>
    <p:extLst>
      <p:ext uri="{BB962C8B-B14F-4D97-AF65-F5344CB8AC3E}">
        <p14:creationId xmlns:p14="http://schemas.microsoft.com/office/powerpoint/2010/main" val="869173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19" name="Picture 18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Parallelogram 20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546398" y="0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976517" y="1526607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684238" y="401457"/>
            <a:ext cx="6777224" cy="1246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7500" b="1" dirty="0">
                <a:solidFill>
                  <a:srgbClr val="FF5000"/>
                </a:solidFill>
              </a:rPr>
              <a:t>TO PLAN ITSELF.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2936240" y="50598"/>
            <a:ext cx="6319520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200" b="1" dirty="0">
                <a:solidFill>
                  <a:srgbClr val="041E41"/>
                </a:solidFill>
              </a:rPr>
              <a:t>YOUR CAREER ISN’T GOING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3250332" y="1476856"/>
            <a:ext cx="5735405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</p:spTree>
    <p:extLst>
      <p:ext uri="{BB962C8B-B14F-4D97-AF65-F5344CB8AC3E}">
        <p14:creationId xmlns:p14="http://schemas.microsoft.com/office/powerpoint/2010/main" val="518615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0" y="6266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30119" y="1532873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165935" y="676218"/>
            <a:ext cx="682834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solidFill>
                  <a:srgbClr val="FF5000"/>
                </a:solidFill>
              </a:rPr>
              <a:t>HAPPEN BY ACCIDENT.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389842" y="10564"/>
            <a:ext cx="6319520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6000" b="1" dirty="0">
                <a:solidFill>
                  <a:srgbClr val="041E41"/>
                </a:solidFill>
              </a:rPr>
              <a:t>SUCCESS DOESN’T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703935" y="1483122"/>
            <a:ext cx="5728488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61" name="Rectangle 60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66" name="Picture 65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8" name="Parallelogram 67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5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09" y="433098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35628" y="1959705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657202" y="766869"/>
            <a:ext cx="57958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800" b="1" dirty="0">
                <a:solidFill>
                  <a:srgbClr val="041E41"/>
                </a:solidFill>
              </a:rPr>
              <a:t>PUT IN THE </a:t>
            </a:r>
            <a:r>
              <a:rPr lang="en-US" sz="4400" b="1" dirty="0">
                <a:solidFill>
                  <a:srgbClr val="041E41"/>
                </a:solidFill>
              </a:rPr>
              <a:t>WORK</a:t>
            </a:r>
            <a:endParaRPr lang="en-US" sz="4800" b="1" dirty="0">
              <a:solidFill>
                <a:srgbClr val="041E4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395351" y="334007"/>
            <a:ext cx="6319520" cy="769441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400" b="1" dirty="0">
                <a:solidFill>
                  <a:srgbClr val="041E41"/>
                </a:solidFill>
              </a:rPr>
              <a:t>YOU’VE GOT TO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709444" y="1909954"/>
            <a:ext cx="5795818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470703" y="1249984"/>
            <a:ext cx="617859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5000"/>
                </a:solidFill>
              </a:rPr>
              <a:t>TO GET THE RESULTS.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28" name="Picture 27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Parallelogram 29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37" name="Picture 36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Parallelogram 38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546398" y="0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976517" y="1526607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736273" y="507902"/>
            <a:ext cx="6719454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5000"/>
                </a:solidFill>
              </a:rPr>
              <a:t>CAREER SUCCESS.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2936240" y="50598"/>
            <a:ext cx="6319520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800" b="1" dirty="0">
                <a:solidFill>
                  <a:srgbClr val="041E41"/>
                </a:solidFill>
              </a:rPr>
              <a:t>THERE IS NO SECRET TO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3250333" y="1476856"/>
            <a:ext cx="57617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</p:spTree>
    <p:extLst>
      <p:ext uri="{BB962C8B-B14F-4D97-AF65-F5344CB8AC3E}">
        <p14:creationId xmlns:p14="http://schemas.microsoft.com/office/powerpoint/2010/main" val="1920247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39" name="Picture 38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www.careerprepped.com</a:t>
            </a:r>
          </a:p>
        </p:txBody>
      </p:sp>
      <p:sp>
        <p:nvSpPr>
          <p:cNvPr id="41" name="Parallelogram 40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612340" y="1301261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042459" y="2827868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773330" y="1737443"/>
            <a:ext cx="6777224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7800" b="1" dirty="0">
                <a:solidFill>
                  <a:srgbClr val="FF5000"/>
                </a:solidFill>
              </a:rPr>
              <a:t>CAREER PATH.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2712806" y="1351859"/>
            <a:ext cx="6870353" cy="78483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500" b="1" dirty="0">
                <a:solidFill>
                  <a:srgbClr val="041E41"/>
                </a:solidFill>
              </a:rPr>
              <a:t>CREAT YOUR OWN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3316275" y="2778117"/>
            <a:ext cx="5748594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CareerPrepped. Get Noticed.</a:t>
            </a:r>
          </a:p>
        </p:txBody>
      </p:sp>
    </p:spTree>
    <p:extLst>
      <p:ext uri="{BB962C8B-B14F-4D97-AF65-F5344CB8AC3E}">
        <p14:creationId xmlns:p14="http://schemas.microsoft.com/office/powerpoint/2010/main" val="979402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26" name="Picture 25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Parallelogram 27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69" y="-11883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31188" y="1514724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705004" y="1464973"/>
            <a:ext cx="5805744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161771" y="-23429"/>
            <a:ext cx="673646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>
                <a:solidFill>
                  <a:srgbClr val="041E41"/>
                </a:solidFill>
              </a:rPr>
              <a:t>PREPARATION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189260" y="628125"/>
            <a:ext cx="668148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FF5000"/>
                </a:solidFill>
              </a:rPr>
              <a:t>BUILDS CONFIDENCE.</a:t>
            </a:r>
          </a:p>
        </p:txBody>
      </p:sp>
    </p:spTree>
    <p:extLst>
      <p:ext uri="{BB962C8B-B14F-4D97-AF65-F5344CB8AC3E}">
        <p14:creationId xmlns:p14="http://schemas.microsoft.com/office/powerpoint/2010/main" val="1647281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28" name="Picture 27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Parallelogram 29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30119" y="1526607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703935" y="1476856"/>
            <a:ext cx="5818932" cy="584776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241730" y="-104143"/>
            <a:ext cx="673646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>
                <a:solidFill>
                  <a:srgbClr val="041E41"/>
                </a:solidFill>
              </a:rPr>
              <a:t>BUILD A CAREER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129674" y="397987"/>
            <a:ext cx="6960578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7200" b="1" spc="300" dirty="0">
                <a:solidFill>
                  <a:srgbClr val="FF5000"/>
                </a:solidFill>
              </a:rPr>
              <a:t>YOU LIKE LOVE.</a:t>
            </a:r>
            <a:endParaRPr lang="en-US" sz="7200" b="1" spc="300" dirty="0">
              <a:solidFill>
                <a:srgbClr val="FF5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298020" y="997363"/>
            <a:ext cx="1858273" cy="0"/>
          </a:xfrm>
          <a:prstGeom prst="line">
            <a:avLst/>
          </a:prstGeom>
          <a:ln w="38100" cmpd="sng">
            <a:solidFill>
              <a:srgbClr val="041E4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544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29" name="Picture 28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Parallelogram 30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30119" y="1526607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703934" y="1476856"/>
            <a:ext cx="5783763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178984" y="-32406"/>
            <a:ext cx="673646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>
                <a:solidFill>
                  <a:srgbClr val="041E41"/>
                </a:solidFill>
              </a:rPr>
              <a:t>TAKE CHARGE OF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34487" y="460385"/>
            <a:ext cx="6681488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400" b="1" spc="300" dirty="0">
                <a:solidFill>
                  <a:srgbClr val="FF5000"/>
                </a:solidFill>
              </a:rPr>
              <a:t>YOUR CAREER.</a:t>
            </a:r>
          </a:p>
        </p:txBody>
      </p:sp>
    </p:spTree>
    <p:extLst>
      <p:ext uri="{BB962C8B-B14F-4D97-AF65-F5344CB8AC3E}">
        <p14:creationId xmlns:p14="http://schemas.microsoft.com/office/powerpoint/2010/main" val="439068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28" name="Picture 27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Parallelogram 29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30119" y="1526607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703934" y="1476856"/>
            <a:ext cx="5770575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82188" y="93846"/>
            <a:ext cx="6736466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100" b="1" dirty="0">
                <a:solidFill>
                  <a:srgbClr val="041E41"/>
                </a:solidFill>
              </a:rPr>
              <a:t>CLOSE THE DEAL 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118735" y="615068"/>
            <a:ext cx="668148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5000"/>
                </a:solidFill>
              </a:rPr>
              <a:t>YOUR DREAM JOB.</a:t>
            </a:r>
          </a:p>
        </p:txBody>
      </p:sp>
    </p:spTree>
    <p:extLst>
      <p:ext uri="{BB962C8B-B14F-4D97-AF65-F5344CB8AC3E}">
        <p14:creationId xmlns:p14="http://schemas.microsoft.com/office/powerpoint/2010/main" val="214445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28" name="Picture 27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Parallelogram 29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3250333" y="1476856"/>
            <a:ext cx="5691334" cy="584776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546398" y="0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976517" y="1526607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3250332" y="1476856"/>
            <a:ext cx="5788159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2721184" y="35974"/>
            <a:ext cx="6736466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100" b="1" dirty="0">
                <a:solidFill>
                  <a:srgbClr val="041E41"/>
                </a:solidFill>
              </a:rPr>
              <a:t>STAND OUT FROM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757731" y="557196"/>
            <a:ext cx="668148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5000"/>
                </a:solidFill>
              </a:rPr>
              <a:t>THE COMPETITION.</a:t>
            </a:r>
          </a:p>
        </p:txBody>
      </p:sp>
    </p:spTree>
    <p:extLst>
      <p:ext uri="{BB962C8B-B14F-4D97-AF65-F5344CB8AC3E}">
        <p14:creationId xmlns:p14="http://schemas.microsoft.com/office/powerpoint/2010/main" val="2556673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0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30119" y="1526607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703935" y="1476856"/>
            <a:ext cx="5801348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209515" y="12827"/>
            <a:ext cx="6736466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100" b="1" dirty="0">
                <a:solidFill>
                  <a:srgbClr val="041E41"/>
                </a:solidFill>
              </a:rPr>
              <a:t>DREAMS DON’T WORK</a:t>
            </a:r>
            <a:endParaRPr lang="en-US" sz="5100" b="1" dirty="0">
              <a:solidFill>
                <a:srgbClr val="041E4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46062" y="534049"/>
            <a:ext cx="668148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6600" b="1" dirty="0">
                <a:solidFill>
                  <a:srgbClr val="FF5000"/>
                </a:solidFill>
              </a:rPr>
              <a:t>UNLESS YOU DO.</a:t>
            </a:r>
            <a:endParaRPr lang="en-US" sz="6600" b="1" dirty="0">
              <a:solidFill>
                <a:srgbClr val="FF5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45" name="Picture 44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Parallelogram 46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04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7807" y="0"/>
            <a:ext cx="7099205" cy="18426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2312" y="1526607"/>
            <a:ext cx="6238966" cy="565934"/>
          </a:xfrm>
          <a:prstGeom prst="rect">
            <a:avLst/>
          </a:prstGeom>
          <a:solidFill>
            <a:srgbClr val="041E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96128" y="1476856"/>
            <a:ext cx="5805744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Get </a:t>
            </a:r>
            <a:r>
              <a:rPr lang="en-US" sz="3200" b="1" dirty="0" err="1">
                <a:solidFill>
                  <a:srgbClr val="FFFFFF"/>
                </a:solidFill>
              </a:rPr>
              <a:t>CareerPrepped</a:t>
            </a:r>
            <a:r>
              <a:rPr lang="en-US" sz="3200" b="1" dirty="0">
                <a:solidFill>
                  <a:srgbClr val="FFFFFF"/>
                </a:solidFill>
              </a:rPr>
              <a:t>. Get Noticed.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111043"/>
            <a:ext cx="4278260" cy="770386"/>
          </a:xfrm>
          <a:prstGeom prst="rect">
            <a:avLst/>
          </a:prstGeom>
          <a:solidFill>
            <a:srgbClr val="041E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26213" y="6111043"/>
            <a:ext cx="7973594" cy="770386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1E4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6674594" y="6516941"/>
            <a:ext cx="4439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get your FREE </a:t>
            </a:r>
            <a:r>
              <a:rPr lang="en-US" dirty="0" err="1">
                <a:solidFill>
                  <a:schemeClr val="bg1"/>
                </a:solidFill>
              </a:rPr>
              <a:t>CareerPrepped</a:t>
            </a:r>
            <a:r>
              <a:rPr lang="en-US" dirty="0">
                <a:solidFill>
                  <a:schemeClr val="bg1"/>
                </a:solidFill>
              </a:rPr>
              <a:t> account.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432423" y="6235969"/>
            <a:ext cx="4923644" cy="3123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1E41"/>
                </a:solidFill>
              </a:rPr>
              <a:t>Email [</a:t>
            </a:r>
            <a:r>
              <a:rPr lang="en-US" dirty="0" err="1">
                <a:solidFill>
                  <a:srgbClr val="041E41"/>
                </a:solidFill>
              </a:rPr>
              <a:t>name@email.com</a:t>
            </a:r>
            <a:r>
              <a:rPr lang="en-US" dirty="0">
                <a:solidFill>
                  <a:srgbClr val="041E41"/>
                </a:solidFill>
              </a:rPr>
              <a:t>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4628721" y="6131913"/>
            <a:ext cx="1693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34" name="Picture 33" descr="CareerPrepped-Branding Awareness Ads PPT-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99" y="6201390"/>
            <a:ext cx="3163805" cy="35153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993929" y="6454477"/>
            <a:ext cx="27094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www.careerprepped.com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Parallelogram 35"/>
          <p:cNvSpPr/>
          <p:nvPr/>
        </p:nvSpPr>
        <p:spPr>
          <a:xfrm>
            <a:off x="3976384" y="6111042"/>
            <a:ext cx="499644" cy="77816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A7F22-676C-41F4-BA51-4839782CE986}"/>
              </a:ext>
            </a:extLst>
          </p:cNvPr>
          <p:cNvSpPr txBox="1"/>
          <p:nvPr/>
        </p:nvSpPr>
        <p:spPr>
          <a:xfrm>
            <a:off x="201708" y="12827"/>
            <a:ext cx="6736466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100" b="1" dirty="0">
                <a:solidFill>
                  <a:srgbClr val="041E41"/>
                </a:solidFill>
              </a:rPr>
              <a:t>DREAMS DON’T WORK</a:t>
            </a:r>
            <a:endParaRPr lang="en-US" sz="5100" b="1" dirty="0">
              <a:solidFill>
                <a:srgbClr val="041E4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39136C-73BE-42D5-B11B-F5C8A2129697}"/>
              </a:ext>
            </a:extLst>
          </p:cNvPr>
          <p:cNvSpPr txBox="1"/>
          <p:nvPr/>
        </p:nvSpPr>
        <p:spPr>
          <a:xfrm>
            <a:off x="238255" y="534049"/>
            <a:ext cx="668148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6600" b="1" dirty="0">
                <a:solidFill>
                  <a:srgbClr val="FF5000"/>
                </a:solidFill>
              </a:rPr>
              <a:t>UNLESS YOU DO.</a:t>
            </a:r>
            <a:endParaRPr lang="en-US" sz="6600" b="1" dirty="0">
              <a:solidFill>
                <a:srgbClr val="FF5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4006</TotalTime>
  <Words>881</Words>
  <Application>Microsoft Office PowerPoint</Application>
  <PresentationFormat>Widescreen</PresentationFormat>
  <Paragraphs>179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Starks</dc:creator>
  <cp:lastModifiedBy>Robert Starks Jr.</cp:lastModifiedBy>
  <cp:revision>87</cp:revision>
  <dcterms:created xsi:type="dcterms:W3CDTF">2018-12-10T04:55:23Z</dcterms:created>
  <dcterms:modified xsi:type="dcterms:W3CDTF">2019-01-03T19:43:22Z</dcterms:modified>
</cp:coreProperties>
</file>